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35"/>
      <p:bold r:id="rId36"/>
      <p:italic r:id="rId37"/>
      <p:boldItalic r:id="rId38"/>
    </p:embeddedFont>
    <p:embeddedFont>
      <p:font typeface="Proxima Nova" panose="020B0604020202020204" charset="0"/>
      <p:regular r:id="rId39"/>
      <p:bold r:id="rId40"/>
      <p:italic r:id="rId41"/>
      <p:boldItalic r:id="rId42"/>
    </p:embeddedFont>
    <p:embeddedFont>
      <p:font typeface="Raleway" pitchFamily="2" charset="0"/>
      <p:regular r:id="rId43"/>
      <p:bold r:id="rId44"/>
      <p:italic r:id="rId45"/>
      <p:boldItalic r:id="rId46"/>
    </p:embeddedFont>
    <p:embeddedFont>
      <p:font typeface="Source Sans Pro" panose="020B0503030403020204" pitchFamily="34" charset="0"/>
      <p:regular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86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8.fntdata"/><Relationship Id="rId47" Type="http://schemas.openxmlformats.org/officeDocument/2006/relationships/font" Target="fonts/font13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46" Type="http://schemas.openxmlformats.org/officeDocument/2006/relationships/font" Target="fonts/font12.fntdata"/><Relationship Id="rId20" Type="http://schemas.openxmlformats.org/officeDocument/2006/relationships/slide" Target="slides/slide19.xml"/><Relationship Id="rId41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bc52f667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34bc52f667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4bc52f667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34bc52f667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4bc52f667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34bc52f667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4bc52f6672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34bc52f6672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bc52f667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34bc52f667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4bc52f667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34bc52f667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4bc52f667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34bc52f667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4bc52f667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34bc52f667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bc52f667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34bc52f667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4bc52f6672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34bc52f6672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0c5c1e7e3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0c5c1e7e3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bc52f667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34bc52f667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4bc52f667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34bc52f667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bc52f667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g34bc52f667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4bc52f667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g34bc52f667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4bc52f6672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g34bc52f6672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4bc52f667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34bc52f6672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4bc52f667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g34bc52f667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4bc52f667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g34bc52f6672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4bc52f667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g34bc52f667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4bc52f667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g34bc52f6672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389844a11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g3389844a11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4bc52f6672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34bc52f6672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4bc52f667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g34bc52f667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4bc52f6672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g34bc52f6672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b3a1635e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34b3a1635e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bc52f66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34bc52f66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4bc52f667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34bc52f667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bc52f667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34bc52f667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4bc52f667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34bc52f667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4bc52f667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34bc52f667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351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Selecting a Project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</a:pPr>
            <a:r>
              <a:rPr lang="en" sz="3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Create Performance Task</a:t>
            </a:r>
            <a:endParaRPr sz="36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lists to JPG images.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Select a topic, like your two favorite sports teams, songs from your two favorite musicians, characters from your two favorite shows, etc.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Let the player select which list to traverse. Then display the information.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Add more lists. Instead of having two lists, try three or four.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Add a single item scroll option. Let the player: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Select a list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Then choose to either scroll each item one at a time (like Mission 7) or traverse all the items like a slideshow.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Add a random item option (like Mission 8).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Go to the Sandbox in CodeSpace and open </a:t>
            </a:r>
            <a:r>
              <a:rPr lang="en" sz="2000" b="1" i="1">
                <a:latin typeface="Proxima Nova"/>
                <a:ea typeface="Proxima Nova"/>
                <a:cs typeface="Proxima Nova"/>
                <a:sym typeface="Proxima Nova"/>
              </a:rPr>
              <a:t>PT_Practice2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what the code does.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how and where the code meets the PT requirements.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the program does: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program lets the user play a button press game, with three levels of difficulty.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some new Create PT projects, based on this one.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button press prompts.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Instead of text that says which button to press, use images (like arrows).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text to colors. Players need to know which button each color represents.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the pixels to indicate which button to press. Buttons A and B also have an LED that can light.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Instead of giving the player a choice of levels, have them select the type of prompt: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Image prompt or text prompt.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output. Instead of lighting pixels RED or GREEN: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Display an image for right and wrong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Add a counter that keeps track of correct presses. Then display a message at the end with their results.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You can even calculate the winning percentage.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#2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Have more than one list, with buttons in different orders.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The CodeX can randomly select which list to traverse for the game.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Create a second list from the first list by mixing up the order of elements. Then traverse the new list for the game.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Go to the Sandbox in CodeSpace and open </a:t>
            </a:r>
            <a:r>
              <a:rPr lang="en" sz="2000" b="1" i="1">
                <a:latin typeface="Proxima Nova"/>
                <a:ea typeface="Proxima Nova"/>
                <a:cs typeface="Proxima Nova"/>
                <a:sym typeface="Proxima Nova"/>
              </a:rPr>
              <a:t>PT_Practice3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what the code does.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how and where the code meets the PT requirements.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the program does: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program selects a random student from a class.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some new Create PT projects, based on this one.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610650" y="216425"/>
            <a:ext cx="82218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AP CSP Create Performance Task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610650" y="839825"/>
            <a:ext cx="6114300" cy="42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Create PT specific requirements: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Has input (button presses)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Has output (screen, pixels, audio, etc.)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Creates a list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Uses a list in a meaningful way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Has a function with a parameter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Parameter has an effect on the functionality of the function (Parameter used in if statement)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Function has: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Selection (If statement)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Iteration (Loop)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l="18865" r="20784"/>
          <a:stretch/>
        </p:blipFill>
        <p:spPr>
          <a:xfrm>
            <a:off x="6837500" y="969275"/>
            <a:ext cx="1886026" cy="17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it as a game spinner or card selection for two different games. Have two lists, for two different games. Possibilities include: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Random colors for the squares on an easy child game.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Text on a board game tile (like Life).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Game cards, like Monopoly.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it with numbers instead of rolling dice.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Get a random letter, like Bogle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images from a Bingo card and randomly select them.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information in the lists. Besides randomly selecting a student, what else might you want to randomly select in a classroom setting: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questions (2 different sets)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Topic starter for a class discussion (2 different sets)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Setting for a story or poem OR writing style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Have something like a cooking competition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Have a list for proteins, another for veggies.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Randomly select a protein and two veggies a group has to use in a meal.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#3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the program like flashcards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Have a list for the questions and a list for the answers.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The player can select a random question and say the answer, or select a random answer and say the question.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the questions and answers are in the same order, you can even display the question/answer after a time limit.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02" name="Google Shape;202;p36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#4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Go to the Sandbox in CodeSpace and open </a:t>
            </a:r>
            <a:r>
              <a:rPr lang="en" sz="2000" b="1" i="1">
                <a:latin typeface="Proxima Nova"/>
                <a:ea typeface="Proxima Nova"/>
                <a:cs typeface="Proxima Nova"/>
                <a:sym typeface="Proxima Nova"/>
              </a:rPr>
              <a:t>PT_Practice4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what the code does.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how and where the code meets the PT requirements.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08" name="Google Shape;208;p37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#4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the program does: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program plays a hand-eye coordination game with button presses.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some new Create PT projects, based on this one.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14" name="Google Shape;214;p38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#4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list from single letters to something else: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pre-defined bitmap images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JPG images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words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numbers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20" name="Google Shape;220;p39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#4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Add a counter to keep track of total number of plays, and another counter for correct button presses.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this information to display results at the end.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Instead of selecting a speed for the game, add another list and let the player choose between a letter or an image.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output. Instead of lighting pixels RED or GREEN: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Display an image for right and wrong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Remix project and missions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Open a project that you really enjoyed.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Create PT requirements does it already meet?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can you add to it to meet all the requirements?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How can you modify the program to add new functionality?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32" name="Google Shape;232;p41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7794300" cy="3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You should fully understand the requirements of the Create PT and are ready to start brainstorming an idea for your project. </a:t>
            </a:r>
            <a:endParaRPr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be given class time to complete the project. 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You should be able to complete the code in 7 hours (don’t make it  too complicated).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Then you will have 2 hours for the Digital Portfolio.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No new programming skills – This isn’t the time to learn something new. 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Stick with what you already know and make it work.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3333"/>
              <a:buFont typeface="Arial"/>
              <a:buNone/>
            </a:pPr>
            <a:r>
              <a:rPr lang="en" sz="3300"/>
              <a:t>AP CSP Create Performance Task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567625" y="1152475"/>
            <a:ext cx="6029400" cy="3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Things to remember about the Create PT: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1435" algn="l" rtl="0">
              <a:spcBef>
                <a:spcPts val="1200"/>
              </a:spcBef>
              <a:spcAft>
                <a:spcPts val="0"/>
              </a:spcAft>
              <a:buSzPts val="2092"/>
              <a:buFont typeface="Proxima Nova"/>
              <a:buChar char="●"/>
            </a:pPr>
            <a:r>
              <a:rPr lang="en" sz="2091">
                <a:latin typeface="Proxima Nova"/>
                <a:ea typeface="Proxima Nova"/>
                <a:cs typeface="Proxima Nova"/>
                <a:sym typeface="Proxima Nova"/>
              </a:rPr>
              <a:t>You can work with a partner.</a:t>
            </a:r>
            <a:endParaRPr sz="209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1435" algn="l" rtl="0">
              <a:spcBef>
                <a:spcPts val="0"/>
              </a:spcBef>
              <a:spcAft>
                <a:spcPts val="0"/>
              </a:spcAft>
              <a:buSzPts val="2092"/>
              <a:buFont typeface="Proxima Nova"/>
              <a:buChar char="●"/>
            </a:pPr>
            <a:r>
              <a:rPr lang="en" sz="2091">
                <a:latin typeface="Proxima Nova"/>
                <a:ea typeface="Proxima Nova"/>
                <a:cs typeface="Proxima Nova"/>
                <a:sym typeface="Proxima Nova"/>
              </a:rPr>
              <a:t>Your classmates can help you.</a:t>
            </a:r>
            <a:endParaRPr sz="209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1435" algn="l" rtl="0">
              <a:spcBef>
                <a:spcPts val="0"/>
              </a:spcBef>
              <a:spcAft>
                <a:spcPts val="0"/>
              </a:spcAft>
              <a:buSzPts val="2092"/>
              <a:buFont typeface="Proxima Nova"/>
              <a:buChar char="●"/>
            </a:pPr>
            <a:r>
              <a:rPr lang="en" sz="2091">
                <a:latin typeface="Proxima Nova"/>
                <a:ea typeface="Proxima Nova"/>
                <a:cs typeface="Proxima Nova"/>
                <a:sym typeface="Proxima Nova"/>
              </a:rPr>
              <a:t>Your teacher cannot help you.</a:t>
            </a:r>
            <a:endParaRPr sz="209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1435" algn="l" rtl="0">
              <a:spcBef>
                <a:spcPts val="0"/>
              </a:spcBef>
              <a:spcAft>
                <a:spcPts val="0"/>
              </a:spcAft>
              <a:buSzPts val="2092"/>
              <a:buFont typeface="Proxima Nova"/>
              <a:buChar char="●"/>
            </a:pPr>
            <a:r>
              <a:rPr lang="en" sz="2091">
                <a:latin typeface="Proxima Nova"/>
                <a:ea typeface="Proxima Nova"/>
                <a:cs typeface="Proxima Nova"/>
                <a:sym typeface="Proxima Nova"/>
              </a:rPr>
              <a:t>You cannot use an assigned program or Practice PT for your project, but it can be similar.</a:t>
            </a:r>
            <a:endParaRPr sz="209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91">
                <a:latin typeface="Proxima Nova"/>
                <a:ea typeface="Proxima Nova"/>
                <a:cs typeface="Proxima Nova"/>
                <a:sym typeface="Proxima Nova"/>
              </a:rPr>
              <a:t>You will be given 9 hours of class time to work on the project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 rotWithShape="1">
          <a:blip r:embed="rId3">
            <a:alphaModFix/>
          </a:blip>
          <a:srcRect l="18865" r="20784"/>
          <a:stretch/>
        </p:blipFill>
        <p:spPr>
          <a:xfrm>
            <a:off x="6875800" y="1292300"/>
            <a:ext cx="1837499" cy="171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38" name="Google Shape;238;p42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Pick a project that: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Is personally relevant – a project you are interested in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Has a clear purpose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Can meet all the requirements of the Create PT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It is helpful if the project: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Has a detailed introduction or menu of options.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○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Tell the user what buttons to use, and for what.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Has some kind of ending.</a:t>
            </a:r>
            <a:endParaRPr sz="2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Final Comments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Don’t use any code that you don’t understand. The Create PT is all about the writing. If you can’t explain it, don’t use it.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Work with a partner! Do equal work, and make sure you both understand the code.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You can get feedback and help from your peers. That means all the students in your class, but no one else.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DO NOT ask the teacher for any help, other than technical, during the Create PT class hours.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250" name="Google Shape;250;p44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Final Comments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Have a plan. 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○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You can use the remix planning guide, or any other organizer, to help you.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○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Get the basics done first. Make sure you have input, output and a list.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○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Go step-by-step. Test as you go, and debug frequently.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Proxima Nova"/>
              <a:buChar char="○"/>
            </a:pPr>
            <a:r>
              <a:rPr lang="en" sz="2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Then, if you have time, add more functionality.</a:t>
            </a:r>
            <a:endParaRPr sz="2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567625" y="1152475"/>
            <a:ext cx="8061300" cy="3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This lesson will help you come up with an idea for your Create PT project.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Throughout this course you have: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Created two remix projects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Completed four PT Practice programs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 dirty="0">
                <a:latin typeface="Proxima Nova"/>
                <a:ea typeface="Proxima Nova"/>
                <a:cs typeface="Proxima Nova"/>
                <a:sym typeface="Proxima Nova"/>
              </a:rPr>
              <a:t>Modified one PT Practice program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567625" y="1152475"/>
            <a:ext cx="8061300" cy="3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What can your project NOT be?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You CANNOT submit a project completed for an assignment.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includes all the PT Practice programs.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includes your remix programs.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includes the mission programs.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Anything program you received feedback or help from the teacher cannot be submitted as your Create Performance Task.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The teacher cannot assign you a project. You must come up with your own idea.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9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What can your project be?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Your project can be based on, or similar to, your other programs.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The Create PT needs to be original code, or have a significant extension to a previous program.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It doesn’t need to be a huge project with lots of complicated lines of code – just something that shows what you know and meets the requirements.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It should be something you are interested in.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Your teacher can help you brainstorm ideas, but your actual project is up to you!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Go to the Sandbox in CodeSpace and open </a:t>
            </a:r>
            <a:r>
              <a:rPr lang="en" sz="2000" b="1" i="1">
                <a:latin typeface="Proxima Nova"/>
                <a:ea typeface="Proxima Nova"/>
                <a:cs typeface="Proxima Nova"/>
                <a:sym typeface="Proxima Nova"/>
              </a:rPr>
              <a:t>PT_Practice1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what the code does.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Review how and where the code meets the PT requirements.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What the program does: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This program lets the player select one of two lists, and it then traverses the list.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some new Create PT projects, based on this one.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567600" y="445025"/>
            <a:ext cx="8264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33333"/>
              <a:buNone/>
            </a:pPr>
            <a:r>
              <a:rPr lang="en" sz="3300"/>
              <a:t>AP CSP Create PT - Selecting a project</a:t>
            </a:r>
            <a:endParaRPr sz="3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567625" y="1014775"/>
            <a:ext cx="8061300" cy="3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PT Practice #1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Brainstorm Ideas (add your own ideas to the list!)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Change the lists to text.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Select a topic, like your two favorite sports teams, songs from your two favorite musicians, characters from your two favorite shows, etc.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Let the player select which list to traverse. Then display the information.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2058</Words>
  <Application>Microsoft Office PowerPoint</Application>
  <PresentationFormat>On-screen Show (16:9)</PresentationFormat>
  <Paragraphs>208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Raleway</vt:lpstr>
      <vt:lpstr>Proxima Nova</vt:lpstr>
      <vt:lpstr>Source Sans Pro</vt:lpstr>
      <vt:lpstr>Noto Sans Symbols</vt:lpstr>
      <vt:lpstr>Calibri</vt:lpstr>
      <vt:lpstr>Montserrat</vt:lpstr>
      <vt:lpstr>Plum</vt:lpstr>
      <vt:lpstr>Selecting a Project</vt:lpstr>
      <vt:lpstr>AP CSP Create Performance Task </vt:lpstr>
      <vt:lpstr>AP CSP Create Performance Task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  <vt:lpstr>AP CSP Create PT - Selecting a project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2025-05-08T03:30:49Z</dcterms:modified>
</cp:coreProperties>
</file>